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726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062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232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027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494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535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029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723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299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986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043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F0A0-16F1-4514-A639-5B9B10B71949}" type="datetimeFigureOut">
              <a:rPr lang="th-TH" smtClean="0"/>
              <a:t>25/01/59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E9CB8-A22B-4E74-8549-8F22CBA276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668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813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884229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นำเสนอทางหน้าจอ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Dhawara OoOoO</dc:creator>
  <cp:lastModifiedBy>Dhawara OoOoO</cp:lastModifiedBy>
  <cp:revision>2</cp:revision>
  <dcterms:created xsi:type="dcterms:W3CDTF">2013-06-25T08:28:38Z</dcterms:created>
  <dcterms:modified xsi:type="dcterms:W3CDTF">2016-01-25T08:49:01Z</dcterms:modified>
</cp:coreProperties>
</file>