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441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132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147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39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00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085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44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984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9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88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300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17F6C-F839-44EA-8635-66C6658E77C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FB5E-1D3D-4D87-8C6F-54FCFA4C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76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67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6038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Dhawara OoOoO</dc:creator>
  <cp:lastModifiedBy>Dhawara OoOoO</cp:lastModifiedBy>
  <cp:revision>1</cp:revision>
  <dcterms:created xsi:type="dcterms:W3CDTF">2016-01-25T08:41:51Z</dcterms:created>
  <dcterms:modified xsi:type="dcterms:W3CDTF">2016-01-25T08:42:49Z</dcterms:modified>
</cp:coreProperties>
</file>